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notesMasterIdLst>
    <p:notesMasterId r:id="rId7"/>
  </p:notesMasterIdLst>
  <p:sldIdLst>
    <p:sldId id="256" r:id="rId2"/>
    <p:sldId id="258" r:id="rId3"/>
    <p:sldId id="260" r:id="rId4"/>
    <p:sldId id="257"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4ABA9-1AD6-457A-98DC-CC32FDC369FC}" type="datetimeFigureOut">
              <a:rPr lang="en-AU" smtClean="0"/>
              <a:t>8/03/2017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2EDAB-3D70-4A89-88AC-8B8B50BB5CBD}" type="slidenum">
              <a:rPr lang="en-AU" smtClean="0"/>
              <a:t>‹#›</a:t>
            </a:fld>
            <a:endParaRPr lang="en-AU"/>
          </a:p>
        </p:txBody>
      </p:sp>
    </p:spTree>
    <p:extLst>
      <p:ext uri="{BB962C8B-B14F-4D97-AF65-F5344CB8AC3E}">
        <p14:creationId xmlns:p14="http://schemas.microsoft.com/office/powerpoint/2010/main" val="61595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BB2EDAB-3D70-4A89-88AC-8B8B50BB5CBD}" type="slidenum">
              <a:rPr lang="en-AU" smtClean="0"/>
              <a:t>2</a:t>
            </a:fld>
            <a:endParaRPr lang="en-AU"/>
          </a:p>
        </p:txBody>
      </p:sp>
    </p:spTree>
    <p:extLst>
      <p:ext uri="{BB962C8B-B14F-4D97-AF65-F5344CB8AC3E}">
        <p14:creationId xmlns:p14="http://schemas.microsoft.com/office/powerpoint/2010/main" val="68731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With</a:t>
            </a:r>
            <a:r>
              <a:rPr lang="en-AU" baseline="0" dirty="0" smtClean="0"/>
              <a:t> this information, students are to identify</a:t>
            </a:r>
          </a:p>
          <a:p>
            <a:endParaRPr lang="en-AU" baseline="0" dirty="0" smtClean="0"/>
          </a:p>
          <a:p>
            <a:pPr marL="228600" indent="-228600">
              <a:buAutoNum type="arabicParenR"/>
            </a:pPr>
            <a:r>
              <a:rPr lang="en-AU" baseline="0" dirty="0" smtClean="0"/>
              <a:t>The vision </a:t>
            </a:r>
          </a:p>
          <a:p>
            <a:pPr marL="228600" indent="-228600">
              <a:buAutoNum type="arabicParenR"/>
            </a:pPr>
            <a:r>
              <a:rPr lang="en-AU" baseline="0" dirty="0" smtClean="0"/>
              <a:t>Community links</a:t>
            </a:r>
          </a:p>
          <a:p>
            <a:pPr marL="228600" indent="-228600">
              <a:buAutoNum type="arabicParenR"/>
            </a:pPr>
            <a:r>
              <a:rPr lang="en-AU" baseline="0" dirty="0" smtClean="0"/>
              <a:t>Available resources</a:t>
            </a:r>
          </a:p>
          <a:p>
            <a:pPr marL="228600" indent="-228600">
              <a:buAutoNum type="arabicParenR"/>
            </a:pPr>
            <a:endParaRPr lang="en-AU" dirty="0"/>
          </a:p>
        </p:txBody>
      </p:sp>
      <p:sp>
        <p:nvSpPr>
          <p:cNvPr id="4" name="Slide Number Placeholder 3"/>
          <p:cNvSpPr>
            <a:spLocks noGrp="1"/>
          </p:cNvSpPr>
          <p:nvPr>
            <p:ph type="sldNum" sz="quarter" idx="10"/>
          </p:nvPr>
        </p:nvSpPr>
        <p:spPr/>
        <p:txBody>
          <a:bodyPr/>
          <a:lstStyle/>
          <a:p>
            <a:fld id="{FBB2EDAB-3D70-4A89-88AC-8B8B50BB5CBD}" type="slidenum">
              <a:rPr lang="en-AU" smtClean="0"/>
              <a:t>5</a:t>
            </a:fld>
            <a:endParaRPr lang="en-AU"/>
          </a:p>
        </p:txBody>
      </p:sp>
    </p:spTree>
    <p:extLst>
      <p:ext uri="{BB962C8B-B14F-4D97-AF65-F5344CB8AC3E}">
        <p14:creationId xmlns:p14="http://schemas.microsoft.com/office/powerpoint/2010/main" val="301906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A51639-B2D6-4652-B8C3-1B4C224A7BAF}"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9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021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2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199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34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361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279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3/8/2017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868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3/8/2017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48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555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1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C48EC7-AF6A-48D3-8284-14BACBEBDD84}" type="datetimeFigureOut">
              <a:rPr lang="en-US" smtClean="0"/>
              <a:t>3/8/2017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7994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CAEP Projects</a:t>
            </a:r>
            <a:endParaRPr lang="en-AU" dirty="0"/>
          </a:p>
        </p:txBody>
      </p:sp>
      <p:sp>
        <p:nvSpPr>
          <p:cNvPr id="3" name="Subtitle 2"/>
          <p:cNvSpPr>
            <a:spLocks noGrp="1"/>
          </p:cNvSpPr>
          <p:nvPr>
            <p:ph type="subTitle" idx="1"/>
          </p:nvPr>
        </p:nvSpPr>
        <p:spPr/>
        <p:txBody>
          <a:bodyPr/>
          <a:lstStyle/>
          <a:p>
            <a:r>
              <a:rPr lang="en-AU" dirty="0" smtClean="0"/>
              <a:t>Can’s and Can’t Do’s</a:t>
            </a:r>
            <a:endParaRPr lang="en-AU" dirty="0"/>
          </a:p>
        </p:txBody>
      </p:sp>
      <p:pic>
        <p:nvPicPr>
          <p:cNvPr id="2050" name="Picture 2" descr="Image result for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694" y="137566"/>
            <a:ext cx="9564647" cy="428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78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538" y="593217"/>
            <a:ext cx="9720072" cy="1499616"/>
          </a:xfrm>
        </p:spPr>
        <p:txBody>
          <a:bodyPr/>
          <a:lstStyle/>
          <a:p>
            <a:r>
              <a:rPr lang="en-AU" dirty="0" smtClean="0"/>
              <a:t>Elements which make </a:t>
            </a:r>
            <a:br>
              <a:rPr lang="en-AU" dirty="0" smtClean="0"/>
            </a:br>
            <a:r>
              <a:rPr lang="en-AU" dirty="0" smtClean="0"/>
              <a:t>a good community project</a:t>
            </a:r>
            <a:endParaRPr lang="en-AU" dirty="0"/>
          </a:p>
        </p:txBody>
      </p:sp>
      <p:sp>
        <p:nvSpPr>
          <p:cNvPr id="3" name="Content Placeholder 2"/>
          <p:cNvSpPr>
            <a:spLocks noGrp="1"/>
          </p:cNvSpPr>
          <p:nvPr>
            <p:ph idx="1"/>
          </p:nvPr>
        </p:nvSpPr>
        <p:spPr/>
        <p:txBody>
          <a:bodyPr>
            <a:normAutofit/>
          </a:bodyPr>
          <a:lstStyle/>
          <a:p>
            <a:pPr lvl="1"/>
            <a:r>
              <a:rPr lang="en-AU" sz="2400" dirty="0" smtClean="0"/>
              <a:t>A clear vision</a:t>
            </a:r>
          </a:p>
          <a:p>
            <a:pPr lvl="1"/>
            <a:r>
              <a:rPr lang="en-AU" sz="2400" dirty="0" smtClean="0"/>
              <a:t>An idea that enhances links to the community</a:t>
            </a:r>
          </a:p>
          <a:p>
            <a:pPr lvl="1"/>
            <a:r>
              <a:rPr lang="en-AU" sz="2400" dirty="0" smtClean="0"/>
              <a:t>Educating your audience</a:t>
            </a:r>
          </a:p>
          <a:p>
            <a:pPr lvl="1"/>
            <a:r>
              <a:rPr lang="en-AU" sz="2400" dirty="0" smtClean="0"/>
              <a:t>Involving the community</a:t>
            </a:r>
          </a:p>
          <a:p>
            <a:pPr lvl="1"/>
            <a:endParaRPr lang="en-AU" sz="2400" dirty="0"/>
          </a:p>
        </p:txBody>
      </p:sp>
      <p:pic>
        <p:nvPicPr>
          <p:cNvPr id="1036" name="Picture 12" descr="Image result for community l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566" y="381993"/>
            <a:ext cx="4031434" cy="34216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mmunity connected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15" y="4208532"/>
            <a:ext cx="2582842" cy="25711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mmunity connected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980" y="4708478"/>
            <a:ext cx="8904926" cy="198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73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makes a </a:t>
            </a:r>
            <a:br>
              <a:rPr lang="en-AU" dirty="0" smtClean="0"/>
            </a:br>
            <a:r>
              <a:rPr lang="en-AU" dirty="0" smtClean="0"/>
              <a:t>bad community project</a:t>
            </a:r>
            <a:endParaRPr lang="en-AU" dirty="0"/>
          </a:p>
        </p:txBody>
      </p:sp>
      <p:sp>
        <p:nvSpPr>
          <p:cNvPr id="3" name="Content Placeholder 2"/>
          <p:cNvSpPr>
            <a:spLocks noGrp="1"/>
          </p:cNvSpPr>
          <p:nvPr>
            <p:ph idx="1"/>
          </p:nvPr>
        </p:nvSpPr>
        <p:spPr/>
        <p:txBody>
          <a:bodyPr>
            <a:normAutofit/>
          </a:bodyPr>
          <a:lstStyle/>
          <a:p>
            <a:pPr lvl="1"/>
            <a:r>
              <a:rPr lang="en-AU" sz="2400" dirty="0" smtClean="0"/>
              <a:t>BBQ and selling food</a:t>
            </a:r>
          </a:p>
          <a:p>
            <a:pPr lvl="1"/>
            <a:r>
              <a:rPr lang="en-AU" sz="2400" dirty="0" smtClean="0"/>
              <a:t>Movies at school</a:t>
            </a:r>
          </a:p>
          <a:p>
            <a:pPr lvl="1"/>
            <a:r>
              <a:rPr lang="en-AU" sz="2400" dirty="0" smtClean="0"/>
              <a:t>Excursion – </a:t>
            </a:r>
            <a:r>
              <a:rPr lang="en-AU" sz="2400" dirty="0" err="1" smtClean="0"/>
              <a:t>eg</a:t>
            </a:r>
            <a:r>
              <a:rPr lang="en-AU" sz="2400" dirty="0" smtClean="0"/>
              <a:t> taking students to a prestigious car dealerships</a:t>
            </a:r>
          </a:p>
          <a:p>
            <a:pPr lvl="1"/>
            <a:r>
              <a:rPr lang="en-AU" sz="2400" dirty="0" smtClean="0"/>
              <a:t>Collection of ‘stuff’ </a:t>
            </a:r>
            <a:endParaRPr lang="en-AU" sz="2400" dirty="0"/>
          </a:p>
        </p:txBody>
      </p:sp>
      <p:pic>
        <p:nvPicPr>
          <p:cNvPr id="3074" name="Picture 2" descr="Image result for aussie b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939" y="125691"/>
            <a:ext cx="4122525" cy="27492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lms in classro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452" y="4384187"/>
            <a:ext cx="3500933" cy="23600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onation b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753" y="4384187"/>
            <a:ext cx="3146711" cy="236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51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make your project successful</a:t>
            </a:r>
            <a:endParaRPr lang="en-AU" dirty="0"/>
          </a:p>
        </p:txBody>
      </p:sp>
      <p:sp>
        <p:nvSpPr>
          <p:cNvPr id="3" name="Content Placeholder 2"/>
          <p:cNvSpPr>
            <a:spLocks noGrp="1"/>
          </p:cNvSpPr>
          <p:nvPr>
            <p:ph idx="1"/>
          </p:nvPr>
        </p:nvSpPr>
        <p:spPr/>
        <p:txBody>
          <a:bodyPr/>
          <a:lstStyle/>
          <a:p>
            <a:pPr marL="0" indent="0">
              <a:buNone/>
            </a:pPr>
            <a:r>
              <a:rPr lang="en-AU" dirty="0" smtClean="0"/>
              <a:t> </a:t>
            </a:r>
            <a:r>
              <a:rPr lang="en-AU" sz="2800" dirty="0" smtClean="0"/>
              <a:t>Your projects need to include many layers:</a:t>
            </a:r>
          </a:p>
          <a:p>
            <a:pPr lvl="2"/>
            <a:r>
              <a:rPr lang="en-AU" sz="1600" dirty="0" smtClean="0"/>
              <a:t>Contacting to two or more community links</a:t>
            </a:r>
          </a:p>
          <a:p>
            <a:pPr lvl="2"/>
            <a:r>
              <a:rPr lang="en-AU" sz="1600" dirty="0"/>
              <a:t>Choose an appropriate </a:t>
            </a:r>
            <a:r>
              <a:rPr lang="en-AU" sz="1600" dirty="0" smtClean="0"/>
              <a:t>audience</a:t>
            </a:r>
          </a:p>
          <a:p>
            <a:pPr lvl="2"/>
            <a:r>
              <a:rPr lang="en-AU" sz="1600" dirty="0" smtClean="0"/>
              <a:t>Choose something that you are interested in/passionate about</a:t>
            </a:r>
            <a:endParaRPr lang="en-AU" sz="1600" dirty="0"/>
          </a:p>
          <a:p>
            <a:pPr lvl="2"/>
            <a:r>
              <a:rPr lang="en-AU" sz="1600" dirty="0" smtClean="0"/>
              <a:t>An element of education</a:t>
            </a:r>
          </a:p>
          <a:p>
            <a:pPr lvl="2"/>
            <a:r>
              <a:rPr lang="en-AU" sz="1600" dirty="0" smtClean="0"/>
              <a:t>Entrepreneurial – Is it exciting and new?</a:t>
            </a:r>
          </a:p>
          <a:p>
            <a:pPr lvl="2"/>
            <a:r>
              <a:rPr lang="en-AU" sz="1600" dirty="0" smtClean="0"/>
              <a:t>Written proposal and letter </a:t>
            </a:r>
          </a:p>
          <a:p>
            <a:pPr lvl="2"/>
            <a:r>
              <a:rPr lang="en-AU" sz="1600" dirty="0" smtClean="0"/>
              <a:t>Collaboration – team work</a:t>
            </a:r>
          </a:p>
          <a:p>
            <a:pPr lvl="2"/>
            <a:r>
              <a:rPr lang="en-AU" sz="1600" dirty="0" smtClean="0"/>
              <a:t>Step out of your comfort zone </a:t>
            </a:r>
            <a:r>
              <a:rPr lang="en-AU" sz="1600" dirty="0" err="1" smtClean="0"/>
              <a:t>eg</a:t>
            </a:r>
            <a:r>
              <a:rPr lang="en-AU" sz="1600" dirty="0" smtClean="0"/>
              <a:t>. organising an incursion</a:t>
            </a:r>
          </a:p>
        </p:txBody>
      </p:sp>
    </p:spTree>
    <p:extLst>
      <p:ext uri="{BB962C8B-B14F-4D97-AF65-F5344CB8AC3E}">
        <p14:creationId xmlns:p14="http://schemas.microsoft.com/office/powerpoint/2010/main" val="3775633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Art Auction - Altona Senior Citizens’ Club</a:t>
            </a:r>
            <a:br>
              <a:rPr lang="en-AU" dirty="0"/>
            </a:br>
            <a:r>
              <a:rPr lang="en-AU" sz="4000" dirty="0" smtClean="0"/>
              <a:t>Exemplar </a:t>
            </a:r>
            <a:r>
              <a:rPr lang="en-AU" sz="4000" dirty="0" err="1" smtClean="0"/>
              <a:t>CAEp</a:t>
            </a:r>
            <a:r>
              <a:rPr lang="en-AU" sz="4000" dirty="0" smtClean="0"/>
              <a:t> Project</a:t>
            </a:r>
            <a:endParaRPr lang="en-AU" sz="4000" dirty="0"/>
          </a:p>
        </p:txBody>
      </p:sp>
      <p:sp>
        <p:nvSpPr>
          <p:cNvPr id="3" name="Content Placeholder 2"/>
          <p:cNvSpPr>
            <a:spLocks noGrp="1"/>
          </p:cNvSpPr>
          <p:nvPr>
            <p:ph idx="1"/>
          </p:nvPr>
        </p:nvSpPr>
        <p:spPr/>
        <p:txBody>
          <a:bodyPr>
            <a:normAutofit fontScale="92500" lnSpcReduction="20000"/>
          </a:bodyPr>
          <a:lstStyle/>
          <a:p>
            <a:r>
              <a:rPr lang="en-AU" dirty="0" smtClean="0"/>
              <a:t>Through research, CAEP students recognised a need to support children in an orphanage in Indonesia. In their group students brainstormed ways in which they could offer support, looked at organisation in the community which could get involved and looked at the resources they had available to them. </a:t>
            </a:r>
          </a:p>
          <a:p>
            <a:r>
              <a:rPr lang="en-AU" dirty="0" smtClean="0"/>
              <a:t>With their research they identified that the ‘Altona Senior Citizens’ Club’ had an art program for elderly citizens to get involved in. They contacted the club and asked if their members would be happy to donate their pieces of art so it could be used in an auction.</a:t>
            </a:r>
          </a:p>
          <a:p>
            <a:r>
              <a:rPr lang="en-AU" dirty="0" smtClean="0"/>
              <a:t>Students advertise the event, sharing information of the date, location, the vision for the event and why the community should get involved. Students also created flyers sharing information of the orphanage in Indonesia which they wanted to support as well as Altona Senior Citizens’ Club.</a:t>
            </a:r>
          </a:p>
          <a:p>
            <a:r>
              <a:rPr lang="en-AU" dirty="0" smtClean="0"/>
              <a:t>With approval, students organised an auction at Point Cook Senior Secondary College to sell the art work donated from Altona Senior Citizens’ Club. The moneys raised was donated to the orphanage in Indonesia.</a:t>
            </a:r>
            <a:endParaRPr lang="en-AU" dirty="0"/>
          </a:p>
        </p:txBody>
      </p:sp>
    </p:spTree>
    <p:extLst>
      <p:ext uri="{BB962C8B-B14F-4D97-AF65-F5344CB8AC3E}">
        <p14:creationId xmlns:p14="http://schemas.microsoft.com/office/powerpoint/2010/main" val="1255737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159</TotalTime>
  <Words>332</Words>
  <Application>Microsoft Office PowerPoint</Application>
  <PresentationFormat>Widescreen</PresentationFormat>
  <Paragraphs>34</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Tw Cen MT</vt:lpstr>
      <vt:lpstr>Tw Cen MT Condensed</vt:lpstr>
      <vt:lpstr>Wingdings 3</vt:lpstr>
      <vt:lpstr>Integral</vt:lpstr>
      <vt:lpstr>CAEP Projects</vt:lpstr>
      <vt:lpstr>Elements which make  a good community project</vt:lpstr>
      <vt:lpstr>What makes a  bad community project</vt:lpstr>
      <vt:lpstr>How to make your project successful</vt:lpstr>
      <vt:lpstr>Art Auction - Altona Senior Citizens’ Club Exemplar CAEp Project</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Projects</dc:title>
  <dc:creator>Natalie Gugger</dc:creator>
  <cp:lastModifiedBy>Lloyd Hutchison</cp:lastModifiedBy>
  <cp:revision>17</cp:revision>
  <dcterms:created xsi:type="dcterms:W3CDTF">2017-02-28T00:52:52Z</dcterms:created>
  <dcterms:modified xsi:type="dcterms:W3CDTF">2017-03-08T04:49:40Z</dcterms:modified>
</cp:coreProperties>
</file>